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4" r:id="rId1"/>
  </p:sldMasterIdLst>
  <p:notesMasterIdLst>
    <p:notesMasterId r:id="rId3"/>
  </p:notesMasterIdLst>
  <p:sldIdLst>
    <p:sldId id="284" r:id="rId2"/>
  </p:sldIdLst>
  <p:sldSz cx="12192000" cy="6858000"/>
  <p:notesSz cx="7010400" cy="9296400"/>
  <p:embeddedFontLst>
    <p:embeddedFont>
      <p:font typeface="Trebuchet MS" panose="020B0603020202020204" pitchFamily="34" charset="0"/>
      <p:regular r:id="rId4"/>
      <p:bold r:id="rId5"/>
      <p:italic r:id="rId6"/>
      <p:boldItalic r:id="rId7"/>
    </p:embeddedFon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3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ableStyles" Target="tableStyle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‹#›</a:t>
            </a:fld>
            <a:endParaRPr lang="en-US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0" name="Google Shape;340;p26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341" name="Google Shape;341;p26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/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1</a:t>
            </a:fld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9292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sz="36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8" name="Google Shape;28;p2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200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▶"/>
              <a:defRPr sz="18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098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▶"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9971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▶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9" name="Google Shape;29;p2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 dirty="0"/>
          </a:p>
        </p:txBody>
      </p:sp>
      <p:sp>
        <p:nvSpPr>
          <p:cNvPr id="30" name="Google Shape;30;p2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 dirty="0"/>
          </a:p>
        </p:txBody>
      </p:sp>
      <p:sp>
        <p:nvSpPr>
          <p:cNvPr id="31" name="Google Shape;31;p2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 txBox="1"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Trebuchet MS"/>
              <a:buNone/>
              <a:defRPr sz="40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5"/>
          <p:cNvSpPr txBox="1"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sz="20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None/>
              <a:defRPr sz="18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59" name="Google Shape;59;p5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 dirty="0"/>
          </a:p>
        </p:txBody>
      </p:sp>
      <p:sp>
        <p:nvSpPr>
          <p:cNvPr id="60" name="Google Shape;60;p5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 dirty="0"/>
          </a:p>
        </p:txBody>
      </p:sp>
      <p:sp>
        <p:nvSpPr>
          <p:cNvPr id="61" name="Google Shape;61;p5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6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sz="36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4" name="Google Shape;64;p6"/>
          <p:cNvSpPr txBox="1"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None/>
              <a:defRPr sz="2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sz="2000" b="1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None/>
              <a:defRPr sz="1800" b="1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65" name="Google Shape;65;p6"/>
          <p:cNvSpPr txBox="1">
            <a:spLocks noGrp="1"/>
          </p:cNvSpPr>
          <p:nvPr>
            <p:ph type="body" idx="2"/>
          </p:nvPr>
        </p:nvSpPr>
        <p:spPr>
          <a:xfrm>
            <a:off x="675745" y="2737245"/>
            <a:ext cx="4185623" cy="3304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200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▶"/>
              <a:defRPr sz="18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098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▶"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9971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▶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66" name="Google Shape;66;p6"/>
          <p:cNvSpPr txBox="1">
            <a:spLocks noGrp="1"/>
          </p:cNvSpPr>
          <p:nvPr>
            <p:ph type="body" idx="3"/>
          </p:nvPr>
        </p:nvSpPr>
        <p:spPr>
          <a:xfrm>
            <a:off x="5088383" y="2160983"/>
            <a:ext cx="418561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None/>
              <a:defRPr sz="2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sz="2000" b="1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None/>
              <a:defRPr sz="1800" b="1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67" name="Google Shape;67;p6"/>
          <p:cNvSpPr txBox="1">
            <a:spLocks noGrp="1"/>
          </p:cNvSpPr>
          <p:nvPr>
            <p:ph type="body" idx="4"/>
          </p:nvPr>
        </p:nvSpPr>
        <p:spPr>
          <a:xfrm>
            <a:off x="5088384" y="2737245"/>
            <a:ext cx="4185617" cy="3304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200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▶"/>
              <a:defRPr sz="18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098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▶"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9971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▶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68" name="Google Shape;68;p6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 dirty="0"/>
          </a:p>
        </p:txBody>
      </p:sp>
      <p:sp>
        <p:nvSpPr>
          <p:cNvPr id="69" name="Google Shape;69;p6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 dirty="0"/>
          </a:p>
        </p:txBody>
      </p:sp>
      <p:sp>
        <p:nvSpPr>
          <p:cNvPr id="70" name="Google Shape;70;p6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7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sz="36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7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 dirty="0"/>
          </a:p>
        </p:txBody>
      </p:sp>
      <p:sp>
        <p:nvSpPr>
          <p:cNvPr id="74" name="Google Shape;74;p7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 dirty="0"/>
          </a:p>
        </p:txBody>
      </p:sp>
      <p:sp>
        <p:nvSpPr>
          <p:cNvPr id="75" name="Google Shape;75;p7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8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 dirty="0"/>
          </a:p>
        </p:txBody>
      </p:sp>
      <p:sp>
        <p:nvSpPr>
          <p:cNvPr id="78" name="Google Shape;78;p8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 dirty="0"/>
          </a:p>
        </p:txBody>
      </p:sp>
      <p:sp>
        <p:nvSpPr>
          <p:cNvPr id="79" name="Google Shape;79;p8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"/>
          <p:cNvSpPr txBox="1"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Trebuchet MS"/>
              <a:buNone/>
              <a:defRPr sz="20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2" name="Google Shape;82;p9"/>
          <p:cNvSpPr txBox="1">
            <a:spLocks noGrp="1"/>
          </p:cNvSpPr>
          <p:nvPr>
            <p:ph type="body" idx="1"/>
          </p:nvPr>
        </p:nvSpPr>
        <p:spPr>
          <a:xfrm>
            <a:off x="4760461" y="514924"/>
            <a:ext cx="4513541" cy="5526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200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▶"/>
              <a:defRPr sz="18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098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▶"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9971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▶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83" name="Google Shape;83;p9"/>
          <p:cNvSpPr txBox="1">
            <a:spLocks noGrp="1"/>
          </p:cNvSpPr>
          <p:nvPr>
            <p:ph type="body" idx="2"/>
          </p:nvPr>
        </p:nvSpPr>
        <p:spPr>
          <a:xfrm>
            <a:off x="677334" y="2777069"/>
            <a:ext cx="3854528" cy="258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sz="10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sz="10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sz="10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sz="10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sz="10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sz="10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84" name="Google Shape;84;p9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 dirty="0"/>
          </a:p>
        </p:txBody>
      </p:sp>
      <p:sp>
        <p:nvSpPr>
          <p:cNvPr id="85" name="Google Shape;85;p9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 dirty="0"/>
          </a:p>
        </p:txBody>
      </p:sp>
      <p:sp>
        <p:nvSpPr>
          <p:cNvPr id="86" name="Google Shape;86;p9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0"/>
          <p:cNvSpPr txBox="1"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rebuchet MS"/>
              <a:buNone/>
              <a:defRPr sz="24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9" name="Google Shape;89;p10"/>
          <p:cNvSpPr>
            <a:spLocks noGrp="1"/>
          </p:cNvSpPr>
          <p:nvPr>
            <p:ph type="pic" idx="2"/>
          </p:nvPr>
        </p:nvSpPr>
        <p:spPr>
          <a:xfrm>
            <a:off x="677334" y="609600"/>
            <a:ext cx="8596668" cy="3845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 dirty="0"/>
          </a:p>
        </p:txBody>
      </p:sp>
      <p:sp>
        <p:nvSpPr>
          <p:cNvPr id="90" name="Google Shape;90;p10"/>
          <p:cNvSpPr txBox="1">
            <a:spLocks noGrp="1"/>
          </p:cNvSpPr>
          <p:nvPr>
            <p:ph type="body" idx="1"/>
          </p:nvPr>
        </p:nvSpPr>
        <p:spPr>
          <a:xfrm>
            <a:off x="677334" y="5367338"/>
            <a:ext cx="8596667" cy="674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sz="10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91" name="Google Shape;91;p10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 dirty="0"/>
          </a:p>
        </p:txBody>
      </p:sp>
      <p:sp>
        <p:nvSpPr>
          <p:cNvPr id="92" name="Google Shape;92;p10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  <p:sp>
        <p:nvSpPr>
          <p:cNvPr id="93" name="Google Shape;93;p10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aption">
  <p:cSld name="Title and Caption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1"/>
          <p:cNvSpPr txBox="1"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96" name="Google Shape;96;p11"/>
          <p:cNvSpPr txBox="1"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L="4572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None/>
              <a:defRPr sz="18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None/>
              <a:defRPr sz="18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97" name="Google Shape;97;p11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 dirty="0"/>
          </a:p>
        </p:txBody>
      </p:sp>
      <p:sp>
        <p:nvSpPr>
          <p:cNvPr id="98" name="Google Shape;98;p11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 dirty="0"/>
          </a:p>
        </p:txBody>
      </p:sp>
      <p:sp>
        <p:nvSpPr>
          <p:cNvPr id="99" name="Google Shape;99;p11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with Caption">
  <p:cSld name="Quote with Caption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2"/>
          <p:cNvSpPr txBox="1"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02" name="Google Shape;102;p12"/>
          <p:cNvSpPr txBox="1">
            <a:spLocks noGrp="1"/>
          </p:cNvSpPr>
          <p:nvPr>
            <p:ph type="body" idx="1"/>
          </p:nvPr>
        </p:nvSpPr>
        <p:spPr>
          <a:xfrm>
            <a:off x="1366139" y="3632200"/>
            <a:ext cx="7224524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L="4572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03" name="Google Shape;103;p12"/>
          <p:cNvSpPr txBox="1">
            <a:spLocks noGrp="1"/>
          </p:cNvSpPr>
          <p:nvPr>
            <p:ph type="body" idx="2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L="4572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None/>
              <a:defRPr sz="18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None/>
              <a:defRPr sz="18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04" name="Google Shape;104;p12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 dirty="0"/>
          </a:p>
        </p:txBody>
      </p:sp>
      <p:sp>
        <p:nvSpPr>
          <p:cNvPr id="105" name="Google Shape;105;p12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 dirty="0"/>
          </a:p>
        </p:txBody>
      </p:sp>
      <p:sp>
        <p:nvSpPr>
          <p:cNvPr id="106" name="Google Shape;106;p12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  <p:sp>
        <p:nvSpPr>
          <p:cNvPr id="107" name="Google Shape;107;p12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>
                <a:solidFill>
                  <a:srgbClr val="9EDFF5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dirty="0"/>
          </a:p>
        </p:txBody>
      </p:sp>
      <p:sp>
        <p:nvSpPr>
          <p:cNvPr id="108" name="Google Shape;108;p12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>
                <a:solidFill>
                  <a:srgbClr val="9EDFF5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me Card">
  <p:cSld name="Name Card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3"/>
          <p:cNvSpPr txBox="1"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1" name="Google Shape;111;p13"/>
          <p:cNvSpPr txBox="1"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None/>
              <a:defRPr sz="18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None/>
              <a:defRPr sz="18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12" name="Google Shape;112;p13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 dirty="0"/>
          </a:p>
        </p:txBody>
      </p:sp>
      <p:sp>
        <p:nvSpPr>
          <p:cNvPr id="113" name="Google Shape;113;p13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 dirty="0"/>
          </a:p>
        </p:txBody>
      </p:sp>
      <p:sp>
        <p:nvSpPr>
          <p:cNvPr id="114" name="Google Shape;114;p13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Name Card">
  <p:cSld name="Quote Name Card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4"/>
          <p:cNvSpPr txBox="1"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7" name="Google Shape;117;p14"/>
          <p:cNvSpPr txBox="1">
            <a:spLocks noGrp="1"/>
          </p:cNvSpPr>
          <p:nvPr>
            <p:ph type="body" idx="1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None/>
              <a:defRPr sz="2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18" name="Google Shape;118;p14"/>
          <p:cNvSpPr txBox="1">
            <a:spLocks noGrp="1"/>
          </p:cNvSpPr>
          <p:nvPr>
            <p:ph type="body" idx="2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None/>
              <a:defRPr sz="18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None/>
              <a:defRPr sz="18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19" name="Google Shape;119;p14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 dirty="0"/>
          </a:p>
        </p:txBody>
      </p:sp>
      <p:sp>
        <p:nvSpPr>
          <p:cNvPr id="120" name="Google Shape;120;p14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 dirty="0"/>
          </a:p>
        </p:txBody>
      </p:sp>
      <p:sp>
        <p:nvSpPr>
          <p:cNvPr id="121" name="Google Shape;121;p14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  <p:sp>
        <p:nvSpPr>
          <p:cNvPr id="122" name="Google Shape;122;p14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>
                <a:solidFill>
                  <a:srgbClr val="9EDFF5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dirty="0"/>
          </a:p>
        </p:txBody>
      </p:sp>
      <p:sp>
        <p:nvSpPr>
          <p:cNvPr id="123" name="Google Shape;123;p1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>
                <a:solidFill>
                  <a:srgbClr val="9EDFF5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rue or False">
  <p:cSld name="True or False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5"/>
          <p:cNvSpPr txBox="1"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6" name="Google Shape;126;p15"/>
          <p:cNvSpPr txBox="1">
            <a:spLocks noGrp="1"/>
          </p:cNvSpPr>
          <p:nvPr>
            <p:ph type="body" idx="1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None/>
              <a:defRPr sz="24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27" name="Google Shape;127;p15"/>
          <p:cNvSpPr txBox="1">
            <a:spLocks noGrp="1"/>
          </p:cNvSpPr>
          <p:nvPr>
            <p:ph type="body" idx="2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None/>
              <a:defRPr sz="18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None/>
              <a:defRPr sz="18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28" name="Google Shape;128;p15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 dirty="0"/>
          </a:p>
        </p:txBody>
      </p:sp>
      <p:sp>
        <p:nvSpPr>
          <p:cNvPr id="129" name="Google Shape;129;p15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 dirty="0"/>
          </a:p>
        </p:txBody>
      </p:sp>
      <p:sp>
        <p:nvSpPr>
          <p:cNvPr id="130" name="Google Shape;130;p15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sz="36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33" name="Google Shape;133;p16"/>
          <p:cNvSpPr txBox="1">
            <a:spLocks noGrp="1"/>
          </p:cNvSpPr>
          <p:nvPr>
            <p:ph type="body" idx="1"/>
          </p:nvPr>
        </p:nvSpPr>
        <p:spPr>
          <a:xfrm rot="5400000">
            <a:off x="3035282" y="-197358"/>
            <a:ext cx="3880773" cy="8596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200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▶"/>
              <a:defRPr sz="18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098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▶"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9971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▶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34" name="Google Shape;134;p16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 dirty="0"/>
          </a:p>
        </p:txBody>
      </p:sp>
      <p:sp>
        <p:nvSpPr>
          <p:cNvPr id="135" name="Google Shape;135;p16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 dirty="0"/>
          </a:p>
        </p:txBody>
      </p:sp>
      <p:sp>
        <p:nvSpPr>
          <p:cNvPr id="136" name="Google Shape;136;p16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7"/>
          <p:cNvSpPr txBox="1">
            <a:spLocks noGrp="1"/>
          </p:cNvSpPr>
          <p:nvPr>
            <p:ph type="title"/>
          </p:nvPr>
        </p:nvSpPr>
        <p:spPr>
          <a:xfrm rot="5400000">
            <a:off x="5994319" y="2582953"/>
            <a:ext cx="5251451" cy="1304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sz="36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39" name="Google Shape;139;p17"/>
          <p:cNvSpPr txBox="1">
            <a:spLocks noGrp="1"/>
          </p:cNvSpPr>
          <p:nvPr>
            <p:ph type="body" idx="1"/>
          </p:nvPr>
        </p:nvSpPr>
        <p:spPr>
          <a:xfrm rot="5400000">
            <a:off x="1581685" y="-294750"/>
            <a:ext cx="5251450" cy="706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200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▶"/>
              <a:defRPr sz="18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098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▶"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9971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▶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40" name="Google Shape;140;p17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 dirty="0"/>
          </a:p>
        </p:txBody>
      </p:sp>
      <p:sp>
        <p:nvSpPr>
          <p:cNvPr id="141" name="Google Shape;141;p17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 dirty="0"/>
          </a:p>
        </p:txBody>
      </p:sp>
      <p:sp>
        <p:nvSpPr>
          <p:cNvPr id="142" name="Google Shape;142;p17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spcBef>
                <a:spcPts val="0"/>
              </a:spcBef>
              <a:buNone/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1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Google Shape;11;p1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w="9525" cap="flat" cmpd="sng">
              <a:solidFill>
                <a:schemeClr val="accent1">
                  <a:alpha val="6980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2" name="Google Shape;12;p1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w="9525" cap="flat" cmpd="sng">
              <a:solidFill>
                <a:schemeClr val="accent1">
                  <a:alpha val="6980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3" name="Google Shape;13;p1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5686"/>
              </a:schemeClr>
            </a:solidFill>
            <a:ln>
              <a:noFill/>
            </a:ln>
          </p:spPr>
        </p:sp>
        <p:sp>
          <p:nvSpPr>
            <p:cNvPr id="14" name="Google Shape;14;p1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15" name="Google Shape;15;p1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rgbClr val="16B0E3">
                <a:alpha val="6588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6B0E3">
                <a:alpha val="49803"/>
              </a:srgbClr>
            </a:solidFill>
            <a:ln>
              <a:noFill/>
            </a:ln>
          </p:spPr>
        </p:sp>
        <p:sp>
          <p:nvSpPr>
            <p:cNvPr id="17" name="Google Shape;17;p1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69803"/>
              </a:schemeClr>
            </a:solidFill>
            <a:ln>
              <a:noFill/>
            </a:ln>
          </p:spPr>
        </p:sp>
        <p:sp>
          <p:nvSpPr>
            <p:cNvPr id="18" name="Google Shape;18;p1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6292">
                <a:alpha val="80000"/>
              </a:srgbClr>
            </a:solidFill>
            <a:ln>
              <a:noFill/>
            </a:ln>
          </p:spPr>
        </p:sp>
        <p:sp>
          <p:nvSpPr>
            <p:cNvPr id="19" name="Google Shape;19;p1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rgbClr val="16B0E3">
                <a:alpha val="6588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69803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1" name="Google Shape;21;p1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sz="36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1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200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▶"/>
              <a:defRPr sz="18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098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▶"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9971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▶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3" name="Google Shape;23;p1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 dirty="0"/>
          </a:p>
        </p:txBody>
      </p:sp>
      <p:sp>
        <p:nvSpPr>
          <p:cNvPr id="24" name="Google Shape;24;p1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 dirty="0"/>
          </a:p>
        </p:txBody>
      </p:sp>
      <p:sp>
        <p:nvSpPr>
          <p:cNvPr id="25" name="Google Shape;25;p1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43"/>
          <p:cNvSpPr txBox="1">
            <a:spLocks noGrp="1"/>
          </p:cNvSpPr>
          <p:nvPr>
            <p:ph type="title"/>
          </p:nvPr>
        </p:nvSpPr>
        <p:spPr>
          <a:xfrm>
            <a:off x="240632" y="199476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F7597"/>
              </a:buClr>
              <a:buSzPts val="3600"/>
              <a:buFont typeface="Arial"/>
              <a:buNone/>
            </a:pPr>
            <a:r>
              <a:rPr lang="en-US" b="1" dirty="0" smtClean="0">
                <a:solidFill>
                  <a:srgbClr val="0F7597"/>
                </a:solidFill>
                <a:latin typeface="Arial"/>
                <a:ea typeface="Arial"/>
                <a:cs typeface="Arial"/>
                <a:sym typeface="Arial"/>
              </a:rPr>
              <a:t>Fan Club Meet &amp; Greet at 2-9’s</a:t>
            </a:r>
            <a:endParaRPr sz="3600" b="0" i="0" u="none" strike="noStrike" cap="none" dirty="0">
              <a:solidFill>
                <a:srgbClr val="0F759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43"/>
          <p:cNvSpPr txBox="1">
            <a:spLocks noGrp="1"/>
          </p:cNvSpPr>
          <p:nvPr>
            <p:ph type="body" idx="1"/>
          </p:nvPr>
        </p:nvSpPr>
        <p:spPr>
          <a:xfrm>
            <a:off x="240632" y="650902"/>
            <a:ext cx="9754206" cy="1316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00050" marR="0" lvl="0" indent="-40005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None/>
            </a:pPr>
            <a:endParaRPr sz="1800" b="0" i="0" u="none" strike="noStrike" cap="none" dirty="0">
              <a:solidFill>
                <a:srgbClr val="3F3F3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200"/>
              <a:buNone/>
            </a:pPr>
            <a:r>
              <a:rPr lang="en-US" sz="2200" b="1" dirty="0" smtClean="0">
                <a:solidFill>
                  <a:srgbClr val="FF0000"/>
                </a:solidFill>
              </a:rPr>
              <a:t>Join us 8:30p-9p for a sweet treat while waiting to pick up your marcher from 2-9’s. Get to know other parents within your marcher’s section.</a:t>
            </a:r>
            <a:endParaRPr lang="en-US" sz="1600" dirty="0" smtClean="0"/>
          </a:p>
          <a:p>
            <a:pPr marL="0" marR="0" lvl="0" indent="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3F3F3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45" name="Google Shape;345;p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31139" y="5621758"/>
            <a:ext cx="2752883" cy="100496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44;p43"/>
          <p:cNvSpPr txBox="1">
            <a:spLocks/>
          </p:cNvSpPr>
          <p:nvPr/>
        </p:nvSpPr>
        <p:spPr>
          <a:xfrm>
            <a:off x="265695" y="1900388"/>
            <a:ext cx="9754206" cy="1582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2004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▶"/>
              <a:defRPr sz="18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0988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▶"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99719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▶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8956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8956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8956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8956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89559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89559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▶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indent="0">
              <a:lnSpc>
                <a:spcPct val="115000"/>
              </a:lnSpc>
              <a:spcBef>
                <a:spcPts val="600"/>
              </a:spcBef>
              <a:buSzPts val="2200"/>
              <a:buFont typeface="Noto Sans Symbols"/>
              <a:buNone/>
            </a:pPr>
            <a:r>
              <a:rPr lang="en-US" sz="1600" dirty="0" smtClean="0"/>
              <a:t>You can ask for tips to navigate through all things marching band.  Arrange a car pool.  Talk about section parties. Create a group text to communicate upcoming events. Organize a ride share to contests. Get the 411 on volunteering.  Chat about other performing arts classes / events.                              </a:t>
            </a:r>
          </a:p>
          <a:p>
            <a:pPr marL="0" indent="0">
              <a:lnSpc>
                <a:spcPct val="115000"/>
              </a:lnSpc>
              <a:spcBef>
                <a:spcPts val="600"/>
              </a:spcBef>
              <a:buSzPts val="2200"/>
              <a:buFont typeface="Noto Sans Symbols"/>
              <a:buNone/>
            </a:pPr>
            <a:r>
              <a:rPr lang="en-US" sz="1600" b="1" u="sng" dirty="0" smtClean="0"/>
              <a:t>Have fun because it’s a long season and we are all in this together!</a:t>
            </a:r>
          </a:p>
          <a:p>
            <a:pPr marL="0" indent="0">
              <a:lnSpc>
                <a:spcPct val="115000"/>
              </a:lnSpc>
              <a:spcBef>
                <a:spcPts val="600"/>
              </a:spcBef>
              <a:buSzPts val="2200"/>
              <a:buFont typeface="Noto Sans Symbols"/>
              <a:buNone/>
            </a:pPr>
            <a:endParaRPr lang="en-US" u="sng" dirty="0" smtClean="0"/>
          </a:p>
          <a:p>
            <a:pPr marL="0" indent="0">
              <a:lnSpc>
                <a:spcPct val="115000"/>
              </a:lnSpc>
              <a:spcBef>
                <a:spcPts val="600"/>
              </a:spcBef>
              <a:buSzPts val="2200"/>
              <a:buFont typeface="Noto Sans Symbols"/>
              <a:buNone/>
            </a:pPr>
            <a:r>
              <a:rPr lang="en-US" dirty="0" smtClean="0"/>
              <a:t>	</a:t>
            </a:r>
            <a:r>
              <a:rPr lang="en-US" u="sng" dirty="0" smtClean="0"/>
              <a:t> </a:t>
            </a:r>
            <a:endParaRPr lang="en-US" sz="1600" dirty="0" smtClean="0"/>
          </a:p>
          <a:p>
            <a:pPr marL="0" indent="0">
              <a:lnSpc>
                <a:spcPct val="80000"/>
              </a:lnSpc>
              <a:spcBef>
                <a:spcPts val="600"/>
              </a:spcBef>
              <a:buFont typeface="Noto Sans Symbols"/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5556053"/>
              </p:ext>
            </p:extLst>
          </p:nvPr>
        </p:nvGraphicFramePr>
        <p:xfrm>
          <a:off x="265695" y="3632133"/>
          <a:ext cx="9478962" cy="208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Worksheet" r:id="rId5" imgW="9479138" imgH="2087943" progId="Excel.Sheet.12">
                  <p:embed/>
                </p:oleObj>
              </mc:Choice>
              <mc:Fallback>
                <p:oleObj name="Worksheet" r:id="rId5" imgW="9479138" imgH="208794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65695" y="3632133"/>
                        <a:ext cx="9478962" cy="2087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Explosion 1 7"/>
          <p:cNvSpPr/>
          <p:nvPr/>
        </p:nvSpPr>
        <p:spPr>
          <a:xfrm>
            <a:off x="8525023" y="2479259"/>
            <a:ext cx="4165113" cy="3164885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Look for us under a canopy next to the shed on the left side of the parking lot immediately past marching band drop off. If raining, look for location sign on Door 16. </a:t>
            </a:r>
            <a:endParaRPr lang="en-US" sz="1200" b="1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243257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Custom 16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00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</TotalTime>
  <Words>140</Words>
  <Application>Microsoft Office PowerPoint</Application>
  <PresentationFormat>Widescreen</PresentationFormat>
  <Paragraphs>9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Trebuchet MS</vt:lpstr>
      <vt:lpstr>Calibri</vt:lpstr>
      <vt:lpstr>Noto Sans Symbols</vt:lpstr>
      <vt:lpstr>Arial</vt:lpstr>
      <vt:lpstr>Facet</vt:lpstr>
      <vt:lpstr>Microsoft Excel Worksheet</vt:lpstr>
      <vt:lpstr>Fan Club Meet &amp; Greet at 2-9’s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Coon-Stout, Dawn M</dc:creator>
  <cp:lastModifiedBy>Coon-Stout, Dawn M</cp:lastModifiedBy>
  <cp:revision>25</cp:revision>
  <cp:lastPrinted>2019-06-18T19:48:46Z</cp:lastPrinted>
  <dcterms:modified xsi:type="dcterms:W3CDTF">2019-06-24T01:24:24Z</dcterms:modified>
</cp:coreProperties>
</file>